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75" d="100"/>
          <a:sy n="75" d="100"/>
        </p:scale>
        <p:origin x="902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Valentin Ramirez Cuevas" userId="e79bf063-6348-4b44-8f45-581164b14c81" providerId="ADAL" clId="{0096F68A-F4DE-4132-8F52-FE196AD3E7DC}"/>
    <pc:docChg chg="modSld">
      <pc:chgData name="Francisco Valentin Ramirez Cuevas" userId="e79bf063-6348-4b44-8f45-581164b14c81" providerId="ADAL" clId="{0096F68A-F4DE-4132-8F52-FE196AD3E7DC}" dt="2022-10-07T01:59:22.258" v="0" actId="732"/>
      <pc:docMkLst>
        <pc:docMk/>
      </pc:docMkLst>
      <pc:sldChg chg="modSp mod">
        <pc:chgData name="Francisco Valentin Ramirez Cuevas" userId="e79bf063-6348-4b44-8f45-581164b14c81" providerId="ADAL" clId="{0096F68A-F4DE-4132-8F52-FE196AD3E7DC}" dt="2022-10-07T01:59:22.258" v="0" actId="732"/>
        <pc:sldMkLst>
          <pc:docMk/>
          <pc:sldMk cId="2965965548" sldId="257"/>
        </pc:sldMkLst>
        <pc:picChg chg="mod modCrop">
          <ac:chgData name="Francisco Valentin Ramirez Cuevas" userId="e79bf063-6348-4b44-8f45-581164b14c81" providerId="ADAL" clId="{0096F68A-F4DE-4132-8F52-FE196AD3E7DC}" dt="2022-10-07T01:59:22.258" v="0" actId="732"/>
          <ac:picMkLst>
            <pc:docMk/>
            <pc:sldMk cId="2965965548" sldId="257"/>
            <ac:picMk id="5" creationId="{799E95E3-BCF7-4BF8-A6CA-C3DC8F9EA1BB}"/>
          </ac:picMkLst>
        </pc:picChg>
      </pc:sldChg>
    </pc:docChg>
  </pc:docChgLst>
  <pc:docChgLst>
    <pc:chgData name="Francisco Valentin Ramirez Cuevas" userId="e79bf063-6348-4b44-8f45-581164b14c81" providerId="ADAL" clId="{A66B331D-A326-427C-BB91-48FE3940CBAE}"/>
    <pc:docChg chg="undo custSel addSld modSld">
      <pc:chgData name="Francisco Valentin Ramirez Cuevas" userId="e79bf063-6348-4b44-8f45-581164b14c81" providerId="ADAL" clId="{A66B331D-A326-427C-BB91-48FE3940CBAE}" dt="2022-10-05T20:28:37.764" v="230" actId="1076"/>
      <pc:docMkLst>
        <pc:docMk/>
      </pc:docMkLst>
      <pc:sldChg chg="addSp modSp">
        <pc:chgData name="Francisco Valentin Ramirez Cuevas" userId="e79bf063-6348-4b44-8f45-581164b14c81" providerId="ADAL" clId="{A66B331D-A326-427C-BB91-48FE3940CBAE}" dt="2022-10-05T17:31:47.385" v="7"/>
        <pc:sldMkLst>
          <pc:docMk/>
          <pc:sldMk cId="3172357503" sldId="256"/>
        </pc:sldMkLst>
        <pc:spChg chg="add mod">
          <ac:chgData name="Francisco Valentin Ramirez Cuevas" userId="e79bf063-6348-4b44-8f45-581164b14c81" providerId="ADAL" clId="{A66B331D-A326-427C-BB91-48FE3940CBAE}" dt="2022-10-05T17:31:47.385" v="7"/>
          <ac:spMkLst>
            <pc:docMk/>
            <pc:sldMk cId="3172357503" sldId="256"/>
            <ac:spMk id="4" creationId="{C44077DA-467C-412C-AECE-3226D6516327}"/>
          </ac:spMkLst>
        </pc:spChg>
      </pc:sldChg>
      <pc:sldChg chg="addSp delSp modSp add">
        <pc:chgData name="Francisco Valentin Ramirez Cuevas" userId="e79bf063-6348-4b44-8f45-581164b14c81" providerId="ADAL" clId="{A66B331D-A326-427C-BB91-48FE3940CBAE}" dt="2022-10-05T17:33:54.436" v="32"/>
        <pc:sldMkLst>
          <pc:docMk/>
          <pc:sldMk cId="2965965548" sldId="257"/>
        </pc:sldMkLst>
        <pc:spChg chg="del">
          <ac:chgData name="Francisco Valentin Ramirez Cuevas" userId="e79bf063-6348-4b44-8f45-581164b14c81" providerId="ADAL" clId="{A66B331D-A326-427C-BB91-48FE3940CBAE}" dt="2022-10-05T17:31:50.618" v="9" actId="478"/>
          <ac:spMkLst>
            <pc:docMk/>
            <pc:sldMk cId="2965965548" sldId="257"/>
            <ac:spMk id="4" creationId="{C44077DA-467C-412C-AECE-3226D6516327}"/>
          </ac:spMkLst>
        </pc:spChg>
        <pc:picChg chg="add mod">
          <ac:chgData name="Francisco Valentin Ramirez Cuevas" userId="e79bf063-6348-4b44-8f45-581164b14c81" providerId="ADAL" clId="{A66B331D-A326-427C-BB91-48FE3940CBAE}" dt="2022-10-05T17:32:00.180" v="11" actId="1076"/>
          <ac:picMkLst>
            <pc:docMk/>
            <pc:sldMk cId="2965965548" sldId="257"/>
            <ac:picMk id="2" creationId="{E1DB0D90-2171-4EAA-99CE-230E431E4331}"/>
          </ac:picMkLst>
        </pc:picChg>
        <pc:picChg chg="add del">
          <ac:chgData name="Francisco Valentin Ramirez Cuevas" userId="e79bf063-6348-4b44-8f45-581164b14c81" providerId="ADAL" clId="{A66B331D-A326-427C-BB91-48FE3940CBAE}" dt="2022-10-05T17:32:19.434" v="13"/>
          <ac:picMkLst>
            <pc:docMk/>
            <pc:sldMk cId="2965965548" sldId="257"/>
            <ac:picMk id="3" creationId="{BF5B879A-6438-4EC9-B2B6-40F99E607A23}"/>
          </ac:picMkLst>
        </pc:picChg>
        <pc:picChg chg="add mod">
          <ac:chgData name="Francisco Valentin Ramirez Cuevas" userId="e79bf063-6348-4b44-8f45-581164b14c81" providerId="ADAL" clId="{A66B331D-A326-427C-BB91-48FE3940CBAE}" dt="2022-10-05T17:32:25.708" v="17" actId="1076"/>
          <ac:picMkLst>
            <pc:docMk/>
            <pc:sldMk cId="2965965548" sldId="257"/>
            <ac:picMk id="5" creationId="{799E95E3-BCF7-4BF8-A6CA-C3DC8F9EA1BB}"/>
          </ac:picMkLst>
        </pc:picChg>
        <pc:picChg chg="add del">
          <ac:chgData name="Francisco Valentin Ramirez Cuevas" userId="e79bf063-6348-4b44-8f45-581164b14c81" providerId="ADAL" clId="{A66B331D-A326-427C-BB91-48FE3940CBAE}" dt="2022-10-05T17:32:45.248" v="19"/>
          <ac:picMkLst>
            <pc:docMk/>
            <pc:sldMk cId="2965965548" sldId="257"/>
            <ac:picMk id="6" creationId="{DE89EF8A-DECA-4AC6-8BD7-5D131E79CF43}"/>
          </ac:picMkLst>
        </pc:picChg>
        <pc:picChg chg="add del">
          <ac:chgData name="Francisco Valentin Ramirez Cuevas" userId="e79bf063-6348-4b44-8f45-581164b14c81" providerId="ADAL" clId="{A66B331D-A326-427C-BB91-48FE3940CBAE}" dt="2022-10-05T17:32:47.363" v="21"/>
          <ac:picMkLst>
            <pc:docMk/>
            <pc:sldMk cId="2965965548" sldId="257"/>
            <ac:picMk id="7" creationId="{BDF8D74F-E81F-49EE-B633-5E59A3C36EF5}"/>
          </ac:picMkLst>
        </pc:picChg>
        <pc:picChg chg="add mod">
          <ac:chgData name="Francisco Valentin Ramirez Cuevas" userId="e79bf063-6348-4b44-8f45-581164b14c81" providerId="ADAL" clId="{A66B331D-A326-427C-BB91-48FE3940CBAE}" dt="2022-10-05T17:32:53.965" v="25" actId="14100"/>
          <ac:picMkLst>
            <pc:docMk/>
            <pc:sldMk cId="2965965548" sldId="257"/>
            <ac:picMk id="8" creationId="{7FB86CE0-BC58-4C88-B6E7-5839B8362E2C}"/>
          </ac:picMkLst>
        </pc:picChg>
        <pc:picChg chg="add del">
          <ac:chgData name="Francisco Valentin Ramirez Cuevas" userId="e79bf063-6348-4b44-8f45-581164b14c81" providerId="ADAL" clId="{A66B331D-A326-427C-BB91-48FE3940CBAE}" dt="2022-10-05T17:33:14.081" v="27"/>
          <ac:picMkLst>
            <pc:docMk/>
            <pc:sldMk cId="2965965548" sldId="257"/>
            <ac:picMk id="9" creationId="{55EE7272-6D27-43F1-A28E-8E46DE133AB7}"/>
          </ac:picMkLst>
        </pc:picChg>
        <pc:picChg chg="add mod">
          <ac:chgData name="Francisco Valentin Ramirez Cuevas" userId="e79bf063-6348-4b44-8f45-581164b14c81" providerId="ADAL" clId="{A66B331D-A326-427C-BB91-48FE3940CBAE}" dt="2022-10-05T17:33:19.259" v="30" actId="1076"/>
          <ac:picMkLst>
            <pc:docMk/>
            <pc:sldMk cId="2965965548" sldId="257"/>
            <ac:picMk id="10" creationId="{3E718C40-8D6F-43BC-A88D-31074A6F725B}"/>
          </ac:picMkLst>
        </pc:picChg>
        <pc:picChg chg="add del">
          <ac:chgData name="Francisco Valentin Ramirez Cuevas" userId="e79bf063-6348-4b44-8f45-581164b14c81" providerId="ADAL" clId="{A66B331D-A326-427C-BB91-48FE3940CBAE}" dt="2022-10-05T17:33:54.436" v="32"/>
          <ac:picMkLst>
            <pc:docMk/>
            <pc:sldMk cId="2965965548" sldId="257"/>
            <ac:picMk id="11" creationId="{B6D66B18-1B04-46F3-BF87-C16E6F84839C}"/>
          </ac:picMkLst>
        </pc:picChg>
      </pc:sldChg>
      <pc:sldChg chg="addSp delSp modSp add">
        <pc:chgData name="Francisco Valentin Ramirez Cuevas" userId="e79bf063-6348-4b44-8f45-581164b14c81" providerId="ADAL" clId="{A66B331D-A326-427C-BB91-48FE3940CBAE}" dt="2022-10-05T17:34:57.554" v="54" actId="1076"/>
        <pc:sldMkLst>
          <pc:docMk/>
          <pc:sldMk cId="3535295245" sldId="258"/>
        </pc:sldMkLst>
        <pc:spChg chg="add mod">
          <ac:chgData name="Francisco Valentin Ramirez Cuevas" userId="e79bf063-6348-4b44-8f45-581164b14c81" providerId="ADAL" clId="{A66B331D-A326-427C-BB91-48FE3940CBAE}" dt="2022-10-05T17:34:36.518" v="47" actId="6549"/>
          <ac:spMkLst>
            <pc:docMk/>
            <pc:sldMk cId="3535295245" sldId="258"/>
            <ac:spMk id="6" creationId="{5BC2C10E-F176-4C73-B64F-7449D2D3086E}"/>
          </ac:spMkLst>
        </pc:spChg>
        <pc:picChg chg="del mod">
          <ac:chgData name="Francisco Valentin Ramirez Cuevas" userId="e79bf063-6348-4b44-8f45-581164b14c81" providerId="ADAL" clId="{A66B331D-A326-427C-BB91-48FE3940CBAE}" dt="2022-10-05T17:34:04.153" v="37" actId="478"/>
          <ac:picMkLst>
            <pc:docMk/>
            <pc:sldMk cId="3535295245" sldId="258"/>
            <ac:picMk id="2" creationId="{E1DB0D90-2171-4EAA-99CE-230E431E4331}"/>
          </ac:picMkLst>
        </pc:picChg>
        <pc:picChg chg="add del">
          <ac:chgData name="Francisco Valentin Ramirez Cuevas" userId="e79bf063-6348-4b44-8f45-581164b14c81" providerId="ADAL" clId="{A66B331D-A326-427C-BB91-48FE3940CBAE}" dt="2022-10-05T17:34:05.802" v="39"/>
          <ac:picMkLst>
            <pc:docMk/>
            <pc:sldMk cId="3535295245" sldId="258"/>
            <ac:picMk id="3" creationId="{B38A5D54-7EAD-40F4-8B50-97ECD9E000A7}"/>
          </ac:picMkLst>
        </pc:picChg>
        <pc:picChg chg="add mod">
          <ac:chgData name="Francisco Valentin Ramirez Cuevas" userId="e79bf063-6348-4b44-8f45-581164b14c81" providerId="ADAL" clId="{A66B331D-A326-427C-BB91-48FE3940CBAE}" dt="2022-10-05T17:34:08.387" v="41" actId="1076"/>
          <ac:picMkLst>
            <pc:docMk/>
            <pc:sldMk cId="3535295245" sldId="258"/>
            <ac:picMk id="4" creationId="{DE02F759-5E63-4A8A-A8BF-9134D0905B85}"/>
          </ac:picMkLst>
        </pc:picChg>
        <pc:picChg chg="del">
          <ac:chgData name="Francisco Valentin Ramirez Cuevas" userId="e79bf063-6348-4b44-8f45-581164b14c81" providerId="ADAL" clId="{A66B331D-A326-427C-BB91-48FE3940CBAE}" dt="2022-10-05T17:33:59.383" v="35" actId="478"/>
          <ac:picMkLst>
            <pc:docMk/>
            <pc:sldMk cId="3535295245" sldId="258"/>
            <ac:picMk id="5" creationId="{799E95E3-BCF7-4BF8-A6CA-C3DC8F9EA1BB}"/>
          </ac:picMkLst>
        </pc:picChg>
        <pc:picChg chg="add del">
          <ac:chgData name="Francisco Valentin Ramirez Cuevas" userId="e79bf063-6348-4b44-8f45-581164b14c81" providerId="ADAL" clId="{A66B331D-A326-427C-BB91-48FE3940CBAE}" dt="2022-10-05T17:34:50.819" v="49"/>
          <ac:picMkLst>
            <pc:docMk/>
            <pc:sldMk cId="3535295245" sldId="258"/>
            <ac:picMk id="7" creationId="{0A521B2B-F145-4463-BF0E-0DC1C39DA94B}"/>
          </ac:picMkLst>
        </pc:picChg>
        <pc:picChg chg="del">
          <ac:chgData name="Francisco Valentin Ramirez Cuevas" userId="e79bf063-6348-4b44-8f45-581164b14c81" providerId="ADAL" clId="{A66B331D-A326-427C-BB91-48FE3940CBAE}" dt="2022-10-05T17:33:59.383" v="35" actId="478"/>
          <ac:picMkLst>
            <pc:docMk/>
            <pc:sldMk cId="3535295245" sldId="258"/>
            <ac:picMk id="8" creationId="{7FB86CE0-BC58-4C88-B6E7-5839B8362E2C}"/>
          </ac:picMkLst>
        </pc:picChg>
        <pc:picChg chg="add mod">
          <ac:chgData name="Francisco Valentin Ramirez Cuevas" userId="e79bf063-6348-4b44-8f45-581164b14c81" providerId="ADAL" clId="{A66B331D-A326-427C-BB91-48FE3940CBAE}" dt="2022-10-05T17:34:57.554" v="54" actId="1076"/>
          <ac:picMkLst>
            <pc:docMk/>
            <pc:sldMk cId="3535295245" sldId="258"/>
            <ac:picMk id="9" creationId="{8171FF6E-6F3D-4E16-922F-81A20B1176FA}"/>
          </ac:picMkLst>
        </pc:picChg>
        <pc:picChg chg="del">
          <ac:chgData name="Francisco Valentin Ramirez Cuevas" userId="e79bf063-6348-4b44-8f45-581164b14c81" providerId="ADAL" clId="{A66B331D-A326-427C-BB91-48FE3940CBAE}" dt="2022-10-05T17:33:56.733" v="34" actId="478"/>
          <ac:picMkLst>
            <pc:docMk/>
            <pc:sldMk cId="3535295245" sldId="258"/>
            <ac:picMk id="10" creationId="{3E718C40-8D6F-43BC-A88D-31074A6F725B}"/>
          </ac:picMkLst>
        </pc:picChg>
      </pc:sldChg>
      <pc:sldChg chg="addSp delSp modSp add">
        <pc:chgData name="Francisco Valentin Ramirez Cuevas" userId="e79bf063-6348-4b44-8f45-581164b14c81" providerId="ADAL" clId="{A66B331D-A326-427C-BB91-48FE3940CBAE}" dt="2022-10-05T17:37:48.472" v="66" actId="1076"/>
        <pc:sldMkLst>
          <pc:docMk/>
          <pc:sldMk cId="3028780358" sldId="259"/>
        </pc:sldMkLst>
        <pc:spChg chg="del">
          <ac:chgData name="Francisco Valentin Ramirez Cuevas" userId="e79bf063-6348-4b44-8f45-581164b14c81" providerId="ADAL" clId="{A66B331D-A326-427C-BB91-48FE3940CBAE}" dt="2022-10-05T17:37:22.567" v="56" actId="478"/>
          <ac:spMkLst>
            <pc:docMk/>
            <pc:sldMk cId="3028780358" sldId="259"/>
            <ac:spMk id="6" creationId="{5BC2C10E-F176-4C73-B64F-7449D2D3086E}"/>
          </ac:spMkLst>
        </pc:spChg>
        <pc:picChg chg="add del">
          <ac:chgData name="Francisco Valentin Ramirez Cuevas" userId="e79bf063-6348-4b44-8f45-581164b14c81" providerId="ADAL" clId="{A66B331D-A326-427C-BB91-48FE3940CBAE}" dt="2022-10-05T17:37:24.087" v="58"/>
          <ac:picMkLst>
            <pc:docMk/>
            <pc:sldMk cId="3028780358" sldId="259"/>
            <ac:picMk id="2" creationId="{64086C3C-FA6D-402C-992D-3B5457D1F011}"/>
          </ac:picMkLst>
        </pc:picChg>
        <pc:picChg chg="add mod">
          <ac:chgData name="Francisco Valentin Ramirez Cuevas" userId="e79bf063-6348-4b44-8f45-581164b14c81" providerId="ADAL" clId="{A66B331D-A326-427C-BB91-48FE3940CBAE}" dt="2022-10-05T17:37:28.665" v="61" actId="1076"/>
          <ac:picMkLst>
            <pc:docMk/>
            <pc:sldMk cId="3028780358" sldId="259"/>
            <ac:picMk id="3" creationId="{7A2DD58F-E7EB-412C-9242-8FADC9BDEEE4}"/>
          </ac:picMkLst>
        </pc:picChg>
        <pc:picChg chg="del">
          <ac:chgData name="Francisco Valentin Ramirez Cuevas" userId="e79bf063-6348-4b44-8f45-581164b14c81" providerId="ADAL" clId="{A66B331D-A326-427C-BB91-48FE3940CBAE}" dt="2022-10-05T17:37:22.567" v="56" actId="478"/>
          <ac:picMkLst>
            <pc:docMk/>
            <pc:sldMk cId="3028780358" sldId="259"/>
            <ac:picMk id="4" creationId="{DE02F759-5E63-4A8A-A8BF-9134D0905B85}"/>
          </ac:picMkLst>
        </pc:picChg>
        <pc:picChg chg="add del">
          <ac:chgData name="Francisco Valentin Ramirez Cuevas" userId="e79bf063-6348-4b44-8f45-581164b14c81" providerId="ADAL" clId="{A66B331D-A326-427C-BB91-48FE3940CBAE}" dt="2022-10-05T17:37:44.814" v="63"/>
          <ac:picMkLst>
            <pc:docMk/>
            <pc:sldMk cId="3028780358" sldId="259"/>
            <ac:picMk id="5" creationId="{D1AE5179-F2A4-4D24-A5A7-DBEC25BFBC79}"/>
          </ac:picMkLst>
        </pc:picChg>
        <pc:picChg chg="add mod">
          <ac:chgData name="Francisco Valentin Ramirez Cuevas" userId="e79bf063-6348-4b44-8f45-581164b14c81" providerId="ADAL" clId="{A66B331D-A326-427C-BB91-48FE3940CBAE}" dt="2022-10-05T17:37:48.472" v="66" actId="1076"/>
          <ac:picMkLst>
            <pc:docMk/>
            <pc:sldMk cId="3028780358" sldId="259"/>
            <ac:picMk id="7" creationId="{B37C7DBC-53A1-411D-B958-BD41C396D240}"/>
          </ac:picMkLst>
        </pc:picChg>
        <pc:picChg chg="del">
          <ac:chgData name="Francisco Valentin Ramirez Cuevas" userId="e79bf063-6348-4b44-8f45-581164b14c81" providerId="ADAL" clId="{A66B331D-A326-427C-BB91-48FE3940CBAE}" dt="2022-10-05T17:37:22.567" v="56" actId="478"/>
          <ac:picMkLst>
            <pc:docMk/>
            <pc:sldMk cId="3028780358" sldId="259"/>
            <ac:picMk id="9" creationId="{8171FF6E-6F3D-4E16-922F-81A20B1176FA}"/>
          </ac:picMkLst>
        </pc:picChg>
      </pc:sldChg>
      <pc:sldChg chg="addSp delSp modSp add">
        <pc:chgData name="Francisco Valentin Ramirez Cuevas" userId="e79bf063-6348-4b44-8f45-581164b14c81" providerId="ADAL" clId="{A66B331D-A326-427C-BB91-48FE3940CBAE}" dt="2022-10-05T17:52:41.781" v="84" actId="20577"/>
        <pc:sldMkLst>
          <pc:docMk/>
          <pc:sldMk cId="695067273" sldId="260"/>
        </pc:sldMkLst>
        <pc:spChg chg="add mod">
          <ac:chgData name="Francisco Valentin Ramirez Cuevas" userId="e79bf063-6348-4b44-8f45-581164b14c81" providerId="ADAL" clId="{A66B331D-A326-427C-BB91-48FE3940CBAE}" dt="2022-10-05T17:52:41.781" v="84" actId="20577"/>
          <ac:spMkLst>
            <pc:docMk/>
            <pc:sldMk cId="695067273" sldId="260"/>
            <ac:spMk id="5" creationId="{671E6C5D-4633-4A78-BA0C-67B57915C0B7}"/>
          </ac:spMkLst>
        </pc:spChg>
        <pc:picChg chg="add mod">
          <ac:chgData name="Francisco Valentin Ramirez Cuevas" userId="e79bf063-6348-4b44-8f45-581164b14c81" providerId="ADAL" clId="{A66B331D-A326-427C-BB91-48FE3940CBAE}" dt="2022-10-05T17:38:07.400" v="71" actId="1076"/>
          <ac:picMkLst>
            <pc:docMk/>
            <pc:sldMk cId="695067273" sldId="260"/>
            <ac:picMk id="2" creationId="{8DFB2271-3EBF-4EDE-9454-24B7D4C44F9C}"/>
          </ac:picMkLst>
        </pc:picChg>
        <pc:picChg chg="del">
          <ac:chgData name="Francisco Valentin Ramirez Cuevas" userId="e79bf063-6348-4b44-8f45-581164b14c81" providerId="ADAL" clId="{A66B331D-A326-427C-BB91-48FE3940CBAE}" dt="2022-10-05T17:38:04.035" v="68" actId="478"/>
          <ac:picMkLst>
            <pc:docMk/>
            <pc:sldMk cId="695067273" sldId="260"/>
            <ac:picMk id="3" creationId="{7A2DD58F-E7EB-412C-9242-8FADC9BDEEE4}"/>
          </ac:picMkLst>
        </pc:picChg>
        <pc:picChg chg="add mod">
          <ac:chgData name="Francisco Valentin Ramirez Cuevas" userId="e79bf063-6348-4b44-8f45-581164b14c81" providerId="ADAL" clId="{A66B331D-A326-427C-BB91-48FE3940CBAE}" dt="2022-10-05T17:52:10.407" v="73" actId="1076"/>
          <ac:picMkLst>
            <pc:docMk/>
            <pc:sldMk cId="695067273" sldId="260"/>
            <ac:picMk id="4" creationId="{A71CA2BD-0750-46E7-99E0-D301D812C09A}"/>
          </ac:picMkLst>
        </pc:picChg>
        <pc:picChg chg="del">
          <ac:chgData name="Francisco Valentin Ramirez Cuevas" userId="e79bf063-6348-4b44-8f45-581164b14c81" providerId="ADAL" clId="{A66B331D-A326-427C-BB91-48FE3940CBAE}" dt="2022-10-05T17:38:04.035" v="68" actId="478"/>
          <ac:picMkLst>
            <pc:docMk/>
            <pc:sldMk cId="695067273" sldId="260"/>
            <ac:picMk id="7" creationId="{B37C7DBC-53A1-411D-B958-BD41C396D240}"/>
          </ac:picMkLst>
        </pc:picChg>
      </pc:sldChg>
      <pc:sldChg chg="addSp delSp modSp add">
        <pc:chgData name="Francisco Valentin Ramirez Cuevas" userId="e79bf063-6348-4b44-8f45-581164b14c81" providerId="ADAL" clId="{A66B331D-A326-427C-BB91-48FE3940CBAE}" dt="2022-10-05T17:58:58.227" v="93" actId="1076"/>
        <pc:sldMkLst>
          <pc:docMk/>
          <pc:sldMk cId="1629506457" sldId="261"/>
        </pc:sldMkLst>
        <pc:spChg chg="del">
          <ac:chgData name="Francisco Valentin Ramirez Cuevas" userId="e79bf063-6348-4b44-8f45-581164b14c81" providerId="ADAL" clId="{A66B331D-A326-427C-BB91-48FE3940CBAE}" dt="2022-10-05T17:52:54.037" v="86"/>
          <ac:spMkLst>
            <pc:docMk/>
            <pc:sldMk cId="1629506457" sldId="261"/>
            <ac:spMk id="5" creationId="{671E6C5D-4633-4A78-BA0C-67B57915C0B7}"/>
          </ac:spMkLst>
        </pc:spChg>
        <pc:picChg chg="del">
          <ac:chgData name="Francisco Valentin Ramirez Cuevas" userId="e79bf063-6348-4b44-8f45-581164b14c81" providerId="ADAL" clId="{A66B331D-A326-427C-BB91-48FE3940CBAE}" dt="2022-10-05T17:52:54.037" v="86"/>
          <ac:picMkLst>
            <pc:docMk/>
            <pc:sldMk cId="1629506457" sldId="261"/>
            <ac:picMk id="2" creationId="{8DFB2271-3EBF-4EDE-9454-24B7D4C44F9C}"/>
          </ac:picMkLst>
        </pc:picChg>
        <pc:picChg chg="add mod">
          <ac:chgData name="Francisco Valentin Ramirez Cuevas" userId="e79bf063-6348-4b44-8f45-581164b14c81" providerId="ADAL" clId="{A66B331D-A326-427C-BB91-48FE3940CBAE}" dt="2022-10-05T17:53:02.663" v="88" actId="1076"/>
          <ac:picMkLst>
            <pc:docMk/>
            <pc:sldMk cId="1629506457" sldId="261"/>
            <ac:picMk id="3" creationId="{6FCE58AC-5609-4448-902F-7C854D34F5F0}"/>
          </ac:picMkLst>
        </pc:picChg>
        <pc:picChg chg="del">
          <ac:chgData name="Francisco Valentin Ramirez Cuevas" userId="e79bf063-6348-4b44-8f45-581164b14c81" providerId="ADAL" clId="{A66B331D-A326-427C-BB91-48FE3940CBAE}" dt="2022-10-05T17:52:54.037" v="86"/>
          <ac:picMkLst>
            <pc:docMk/>
            <pc:sldMk cId="1629506457" sldId="261"/>
            <ac:picMk id="4" creationId="{A71CA2BD-0750-46E7-99E0-D301D812C09A}"/>
          </ac:picMkLst>
        </pc:picChg>
        <pc:picChg chg="add mod">
          <ac:chgData name="Francisco Valentin Ramirez Cuevas" userId="e79bf063-6348-4b44-8f45-581164b14c81" providerId="ADAL" clId="{A66B331D-A326-427C-BB91-48FE3940CBAE}" dt="2022-10-05T17:53:46.567" v="90" actId="1076"/>
          <ac:picMkLst>
            <pc:docMk/>
            <pc:sldMk cId="1629506457" sldId="261"/>
            <ac:picMk id="6" creationId="{5C008917-257D-4080-A732-A85FC05ECB91}"/>
          </ac:picMkLst>
        </pc:picChg>
        <pc:picChg chg="add mod">
          <ac:chgData name="Francisco Valentin Ramirez Cuevas" userId="e79bf063-6348-4b44-8f45-581164b14c81" providerId="ADAL" clId="{A66B331D-A326-427C-BB91-48FE3940CBAE}" dt="2022-10-05T17:58:58.227" v="93" actId="1076"/>
          <ac:picMkLst>
            <pc:docMk/>
            <pc:sldMk cId="1629506457" sldId="261"/>
            <ac:picMk id="7" creationId="{FCDD5AF2-CA2E-4843-B0BE-4B912F2EBEFC}"/>
          </ac:picMkLst>
        </pc:picChg>
      </pc:sldChg>
      <pc:sldChg chg="addSp delSp modSp add">
        <pc:chgData name="Francisco Valentin Ramirez Cuevas" userId="e79bf063-6348-4b44-8f45-581164b14c81" providerId="ADAL" clId="{A66B331D-A326-427C-BB91-48FE3940CBAE}" dt="2022-10-05T17:59:39.914" v="99" actId="1076"/>
        <pc:sldMkLst>
          <pc:docMk/>
          <pc:sldMk cId="2409697749" sldId="262"/>
        </pc:sldMkLst>
        <pc:picChg chg="add mod">
          <ac:chgData name="Francisco Valentin Ramirez Cuevas" userId="e79bf063-6348-4b44-8f45-581164b14c81" providerId="ADAL" clId="{A66B331D-A326-427C-BB91-48FE3940CBAE}" dt="2022-10-05T17:59:27.419" v="97" actId="1076"/>
          <ac:picMkLst>
            <pc:docMk/>
            <pc:sldMk cId="2409697749" sldId="262"/>
            <ac:picMk id="2" creationId="{28033B2A-3FEC-4D4C-A86B-F228E22F8235}"/>
          </ac:picMkLst>
        </pc:picChg>
        <pc:picChg chg="del">
          <ac:chgData name="Francisco Valentin Ramirez Cuevas" userId="e79bf063-6348-4b44-8f45-581164b14c81" providerId="ADAL" clId="{A66B331D-A326-427C-BB91-48FE3940CBAE}" dt="2022-10-05T17:59:07.533" v="95" actId="478"/>
          <ac:picMkLst>
            <pc:docMk/>
            <pc:sldMk cId="2409697749" sldId="262"/>
            <ac:picMk id="3" creationId="{6FCE58AC-5609-4448-902F-7C854D34F5F0}"/>
          </ac:picMkLst>
        </pc:picChg>
        <pc:picChg chg="add mod">
          <ac:chgData name="Francisco Valentin Ramirez Cuevas" userId="e79bf063-6348-4b44-8f45-581164b14c81" providerId="ADAL" clId="{A66B331D-A326-427C-BB91-48FE3940CBAE}" dt="2022-10-05T17:59:39.914" v="99" actId="1076"/>
          <ac:picMkLst>
            <pc:docMk/>
            <pc:sldMk cId="2409697749" sldId="262"/>
            <ac:picMk id="4" creationId="{0704F0CE-596A-4C3B-B4C0-CEDAE0FEEEB1}"/>
          </ac:picMkLst>
        </pc:picChg>
        <pc:picChg chg="del">
          <ac:chgData name="Francisco Valentin Ramirez Cuevas" userId="e79bf063-6348-4b44-8f45-581164b14c81" providerId="ADAL" clId="{A66B331D-A326-427C-BB91-48FE3940CBAE}" dt="2022-10-05T17:59:07.533" v="95" actId="478"/>
          <ac:picMkLst>
            <pc:docMk/>
            <pc:sldMk cId="2409697749" sldId="262"/>
            <ac:picMk id="6" creationId="{5C008917-257D-4080-A732-A85FC05ECB91}"/>
          </ac:picMkLst>
        </pc:picChg>
        <pc:picChg chg="del">
          <ac:chgData name="Francisco Valentin Ramirez Cuevas" userId="e79bf063-6348-4b44-8f45-581164b14c81" providerId="ADAL" clId="{A66B331D-A326-427C-BB91-48FE3940CBAE}" dt="2022-10-05T17:59:07.533" v="95" actId="478"/>
          <ac:picMkLst>
            <pc:docMk/>
            <pc:sldMk cId="2409697749" sldId="262"/>
            <ac:picMk id="7" creationId="{FCDD5AF2-CA2E-4843-B0BE-4B912F2EBEFC}"/>
          </ac:picMkLst>
        </pc:picChg>
      </pc:sldChg>
      <pc:sldChg chg="add">
        <pc:chgData name="Francisco Valentin Ramirez Cuevas" userId="e79bf063-6348-4b44-8f45-581164b14c81" providerId="ADAL" clId="{A66B331D-A326-427C-BB91-48FE3940CBAE}" dt="2022-10-05T19:34:23.084" v="100"/>
        <pc:sldMkLst>
          <pc:docMk/>
          <pc:sldMk cId="1034869564" sldId="263"/>
        </pc:sldMkLst>
      </pc:sldChg>
      <pc:sldChg chg="addSp delSp modSp add">
        <pc:chgData name="Francisco Valentin Ramirez Cuevas" userId="e79bf063-6348-4b44-8f45-581164b14c81" providerId="ADAL" clId="{A66B331D-A326-427C-BB91-48FE3940CBAE}" dt="2022-10-05T19:44:23.454" v="143" actId="478"/>
        <pc:sldMkLst>
          <pc:docMk/>
          <pc:sldMk cId="1772804415" sldId="264"/>
        </pc:sldMkLst>
        <pc:picChg chg="del">
          <ac:chgData name="Francisco Valentin Ramirez Cuevas" userId="e79bf063-6348-4b44-8f45-581164b14c81" providerId="ADAL" clId="{A66B331D-A326-427C-BB91-48FE3940CBAE}" dt="2022-10-05T19:34:48.069" v="102" actId="478"/>
          <ac:picMkLst>
            <pc:docMk/>
            <pc:sldMk cId="1772804415" sldId="264"/>
            <ac:picMk id="2" creationId="{28033B2A-3FEC-4D4C-A86B-F228E22F8235}"/>
          </ac:picMkLst>
        </pc:picChg>
        <pc:picChg chg="add mod">
          <ac:chgData name="Francisco Valentin Ramirez Cuevas" userId="e79bf063-6348-4b44-8f45-581164b14c81" providerId="ADAL" clId="{A66B331D-A326-427C-BB91-48FE3940CBAE}" dt="2022-10-05T19:34:50.342" v="104" actId="1076"/>
          <ac:picMkLst>
            <pc:docMk/>
            <pc:sldMk cId="1772804415" sldId="264"/>
            <ac:picMk id="3" creationId="{3BC692D3-1D76-4594-ADBD-C5E46F8490C7}"/>
          </ac:picMkLst>
        </pc:picChg>
        <pc:picChg chg="del">
          <ac:chgData name="Francisco Valentin Ramirez Cuevas" userId="e79bf063-6348-4b44-8f45-581164b14c81" providerId="ADAL" clId="{A66B331D-A326-427C-BB91-48FE3940CBAE}" dt="2022-10-05T19:34:48.069" v="102" actId="478"/>
          <ac:picMkLst>
            <pc:docMk/>
            <pc:sldMk cId="1772804415" sldId="264"/>
            <ac:picMk id="4" creationId="{0704F0CE-596A-4C3B-B4C0-CEDAE0FEEEB1}"/>
          </ac:picMkLst>
        </pc:picChg>
        <pc:picChg chg="add del mod">
          <ac:chgData name="Francisco Valentin Ramirez Cuevas" userId="e79bf063-6348-4b44-8f45-581164b14c81" providerId="ADAL" clId="{A66B331D-A326-427C-BB91-48FE3940CBAE}" dt="2022-10-05T19:39:05.678" v="126" actId="478"/>
          <ac:picMkLst>
            <pc:docMk/>
            <pc:sldMk cId="1772804415" sldId="264"/>
            <ac:picMk id="5" creationId="{CF628666-2402-4BCA-B24C-BFF8F5D64EDB}"/>
          </ac:picMkLst>
        </pc:picChg>
        <pc:picChg chg="add del mod">
          <ac:chgData name="Francisco Valentin Ramirez Cuevas" userId="e79bf063-6348-4b44-8f45-581164b14c81" providerId="ADAL" clId="{A66B331D-A326-427C-BB91-48FE3940CBAE}" dt="2022-10-05T19:38:54.030" v="118" actId="478"/>
          <ac:picMkLst>
            <pc:docMk/>
            <pc:sldMk cId="1772804415" sldId="264"/>
            <ac:picMk id="6" creationId="{F7E8814F-9FA5-49AD-84A7-781411F8A5A6}"/>
          </ac:picMkLst>
        </pc:picChg>
        <pc:picChg chg="add del">
          <ac:chgData name="Francisco Valentin Ramirez Cuevas" userId="e79bf063-6348-4b44-8f45-581164b14c81" providerId="ADAL" clId="{A66B331D-A326-427C-BB91-48FE3940CBAE}" dt="2022-10-05T19:38:56.904" v="120"/>
          <ac:picMkLst>
            <pc:docMk/>
            <pc:sldMk cId="1772804415" sldId="264"/>
            <ac:picMk id="7" creationId="{A272506A-8271-4058-9843-C4F714ED9C0A}"/>
          </ac:picMkLst>
        </pc:picChg>
        <pc:picChg chg="add mod">
          <ac:chgData name="Francisco Valentin Ramirez Cuevas" userId="e79bf063-6348-4b44-8f45-581164b14c81" providerId="ADAL" clId="{A66B331D-A326-427C-BB91-48FE3940CBAE}" dt="2022-10-05T19:39:04.292" v="125" actId="1076"/>
          <ac:picMkLst>
            <pc:docMk/>
            <pc:sldMk cId="1772804415" sldId="264"/>
            <ac:picMk id="8" creationId="{369C664F-074A-4B8D-8E7B-C603CBEAF3B9}"/>
          </ac:picMkLst>
        </pc:picChg>
        <pc:picChg chg="add del">
          <ac:chgData name="Francisco Valentin Ramirez Cuevas" userId="e79bf063-6348-4b44-8f45-581164b14c81" providerId="ADAL" clId="{A66B331D-A326-427C-BB91-48FE3940CBAE}" dt="2022-10-05T19:39:25.376" v="128"/>
          <ac:picMkLst>
            <pc:docMk/>
            <pc:sldMk cId="1772804415" sldId="264"/>
            <ac:picMk id="9" creationId="{309C0640-12C5-4E4D-A0BE-E9D1ACACA485}"/>
          </ac:picMkLst>
        </pc:picChg>
        <pc:picChg chg="add mod">
          <ac:chgData name="Francisco Valentin Ramirez Cuevas" userId="e79bf063-6348-4b44-8f45-581164b14c81" providerId="ADAL" clId="{A66B331D-A326-427C-BB91-48FE3940CBAE}" dt="2022-10-05T19:39:31.955" v="132" actId="14100"/>
          <ac:picMkLst>
            <pc:docMk/>
            <pc:sldMk cId="1772804415" sldId="264"/>
            <ac:picMk id="10" creationId="{5C9C2249-91C8-4B45-8220-4CBAFE345327}"/>
          </ac:picMkLst>
        </pc:picChg>
        <pc:picChg chg="add del mod">
          <ac:chgData name="Francisco Valentin Ramirez Cuevas" userId="e79bf063-6348-4b44-8f45-581164b14c81" providerId="ADAL" clId="{A66B331D-A326-427C-BB91-48FE3940CBAE}" dt="2022-10-05T19:44:23.454" v="143" actId="478"/>
          <ac:picMkLst>
            <pc:docMk/>
            <pc:sldMk cId="1772804415" sldId="264"/>
            <ac:picMk id="11" creationId="{445F369D-AA04-4B27-886F-63B87BDC1A38}"/>
          </ac:picMkLst>
        </pc:picChg>
        <pc:picChg chg="add del">
          <ac:chgData name="Francisco Valentin Ramirez Cuevas" userId="e79bf063-6348-4b44-8f45-581164b14c81" providerId="ADAL" clId="{A66B331D-A326-427C-BB91-48FE3940CBAE}" dt="2022-10-05T19:43:27.069" v="136"/>
          <ac:picMkLst>
            <pc:docMk/>
            <pc:sldMk cId="1772804415" sldId="264"/>
            <ac:picMk id="12" creationId="{9F4CE782-B93C-48E6-95E9-B769FAF3BDE1}"/>
          </ac:picMkLst>
        </pc:picChg>
        <pc:picChg chg="add del mod ord">
          <ac:chgData name="Francisco Valentin Ramirez Cuevas" userId="e79bf063-6348-4b44-8f45-581164b14c81" providerId="ADAL" clId="{A66B331D-A326-427C-BB91-48FE3940CBAE}" dt="2022-10-05T19:44:23.454" v="143" actId="478"/>
          <ac:picMkLst>
            <pc:docMk/>
            <pc:sldMk cId="1772804415" sldId="264"/>
            <ac:picMk id="13" creationId="{3D5A5A79-FD15-4468-B514-DAC576138FD7}"/>
          </ac:picMkLst>
        </pc:picChg>
      </pc:sldChg>
      <pc:sldChg chg="addSp delSp modSp add">
        <pc:chgData name="Francisco Valentin Ramirez Cuevas" userId="e79bf063-6348-4b44-8f45-581164b14c81" providerId="ADAL" clId="{A66B331D-A326-427C-BB91-48FE3940CBAE}" dt="2022-10-05T19:47:52.125" v="170" actId="1076"/>
        <pc:sldMkLst>
          <pc:docMk/>
          <pc:sldMk cId="2608318573" sldId="265"/>
        </pc:sldMkLst>
        <pc:picChg chg="add del">
          <ac:chgData name="Francisco Valentin Ramirez Cuevas" userId="e79bf063-6348-4b44-8f45-581164b14c81" providerId="ADAL" clId="{A66B331D-A326-427C-BB91-48FE3940CBAE}" dt="2022-10-05T19:44:36.858" v="147"/>
          <ac:picMkLst>
            <pc:docMk/>
            <pc:sldMk cId="2608318573" sldId="265"/>
            <ac:picMk id="2" creationId="{3B60EDBC-33B6-4D3A-9D20-A258F8AA60E7}"/>
          </ac:picMkLst>
        </pc:picChg>
        <pc:picChg chg="add del mod">
          <ac:chgData name="Francisco Valentin Ramirez Cuevas" userId="e79bf063-6348-4b44-8f45-581164b14c81" providerId="ADAL" clId="{A66B331D-A326-427C-BB91-48FE3940CBAE}" dt="2022-10-05T19:44:47.645" v="153"/>
          <ac:picMkLst>
            <pc:docMk/>
            <pc:sldMk cId="2608318573" sldId="265"/>
            <ac:picMk id="4" creationId="{1398E677-FA29-4B01-981A-F623CBF3EAE4}"/>
          </ac:picMkLst>
        </pc:picChg>
        <pc:picChg chg="add del">
          <ac:chgData name="Francisco Valentin Ramirez Cuevas" userId="e79bf063-6348-4b44-8f45-581164b14c81" providerId="ADAL" clId="{A66B331D-A326-427C-BB91-48FE3940CBAE}" dt="2022-10-05T19:45:03.226" v="155"/>
          <ac:picMkLst>
            <pc:docMk/>
            <pc:sldMk cId="2608318573" sldId="265"/>
            <ac:picMk id="5" creationId="{8443D18D-1580-4516-8564-C7F46EF10CBC}"/>
          </ac:picMkLst>
        </pc:picChg>
        <pc:picChg chg="add del mod">
          <ac:chgData name="Francisco Valentin Ramirez Cuevas" userId="e79bf063-6348-4b44-8f45-581164b14c81" providerId="ADAL" clId="{A66B331D-A326-427C-BB91-48FE3940CBAE}" dt="2022-10-05T19:45:26.295" v="159" actId="478"/>
          <ac:picMkLst>
            <pc:docMk/>
            <pc:sldMk cId="2608318573" sldId="265"/>
            <ac:picMk id="6" creationId="{8727DA5A-AEDB-40EA-8430-71E754B57949}"/>
          </ac:picMkLst>
        </pc:picChg>
        <pc:picChg chg="add del">
          <ac:chgData name="Francisco Valentin Ramirez Cuevas" userId="e79bf063-6348-4b44-8f45-581164b14c81" providerId="ADAL" clId="{A66B331D-A326-427C-BB91-48FE3940CBAE}" dt="2022-10-05T19:45:27.402" v="161"/>
          <ac:picMkLst>
            <pc:docMk/>
            <pc:sldMk cId="2608318573" sldId="265"/>
            <ac:picMk id="7" creationId="{84C0581B-7287-4E7F-986F-94BA4F607C30}"/>
          </ac:picMkLst>
        </pc:picChg>
        <pc:picChg chg="del">
          <ac:chgData name="Francisco Valentin Ramirez Cuevas" userId="e79bf063-6348-4b44-8f45-581164b14c81" providerId="ADAL" clId="{A66B331D-A326-427C-BB91-48FE3940CBAE}" dt="2022-10-05T19:44:25.540" v="144" actId="478"/>
          <ac:picMkLst>
            <pc:docMk/>
            <pc:sldMk cId="2608318573" sldId="265"/>
            <ac:picMk id="8" creationId="{369C664F-074A-4B8D-8E7B-C603CBEAF3B9}"/>
          </ac:picMkLst>
        </pc:picChg>
        <pc:picChg chg="add mod">
          <ac:chgData name="Francisco Valentin Ramirez Cuevas" userId="e79bf063-6348-4b44-8f45-581164b14c81" providerId="ADAL" clId="{A66B331D-A326-427C-BB91-48FE3940CBAE}" dt="2022-10-05T19:47:52.125" v="170" actId="1076"/>
          <ac:picMkLst>
            <pc:docMk/>
            <pc:sldMk cId="2608318573" sldId="265"/>
            <ac:picMk id="9" creationId="{1FB04E48-B478-4AB8-AEF0-B53E217ECD73}"/>
          </ac:picMkLst>
        </pc:picChg>
        <pc:picChg chg="del">
          <ac:chgData name="Francisco Valentin Ramirez Cuevas" userId="e79bf063-6348-4b44-8f45-581164b14c81" providerId="ADAL" clId="{A66B331D-A326-427C-BB91-48FE3940CBAE}" dt="2022-10-05T19:44:25.540" v="144" actId="478"/>
          <ac:picMkLst>
            <pc:docMk/>
            <pc:sldMk cId="2608318573" sldId="265"/>
            <ac:picMk id="10" creationId="{5C9C2249-91C8-4B45-8220-4CBAFE345327}"/>
          </ac:picMkLst>
        </pc:picChg>
        <pc:picChg chg="mod">
          <ac:chgData name="Francisco Valentin Ramirez Cuevas" userId="e79bf063-6348-4b44-8f45-581164b14c81" providerId="ADAL" clId="{A66B331D-A326-427C-BB91-48FE3940CBAE}" dt="2022-10-05T19:44:28.207" v="145" actId="1076"/>
          <ac:picMkLst>
            <pc:docMk/>
            <pc:sldMk cId="2608318573" sldId="265"/>
            <ac:picMk id="11" creationId="{445F369D-AA04-4B27-886F-63B87BDC1A38}"/>
          </ac:picMkLst>
        </pc:picChg>
        <pc:picChg chg="add del">
          <ac:chgData name="Francisco Valentin Ramirez Cuevas" userId="e79bf063-6348-4b44-8f45-581164b14c81" providerId="ADAL" clId="{A66B331D-A326-427C-BB91-48FE3940CBAE}" dt="2022-10-05T19:46:45.875" v="166"/>
          <ac:picMkLst>
            <pc:docMk/>
            <pc:sldMk cId="2608318573" sldId="265"/>
            <ac:picMk id="12" creationId="{C67820D1-D3C8-45A7-81A3-606602B509C9}"/>
          </ac:picMkLst>
        </pc:picChg>
        <pc:picChg chg="mod">
          <ac:chgData name="Francisco Valentin Ramirez Cuevas" userId="e79bf063-6348-4b44-8f45-581164b14c81" providerId="ADAL" clId="{A66B331D-A326-427C-BB91-48FE3940CBAE}" dt="2022-10-05T19:44:28.207" v="145" actId="1076"/>
          <ac:picMkLst>
            <pc:docMk/>
            <pc:sldMk cId="2608318573" sldId="265"/>
            <ac:picMk id="13" creationId="{3D5A5A79-FD15-4468-B514-DAC576138FD7}"/>
          </ac:picMkLst>
        </pc:picChg>
        <pc:picChg chg="add mod">
          <ac:chgData name="Francisco Valentin Ramirez Cuevas" userId="e79bf063-6348-4b44-8f45-581164b14c81" providerId="ADAL" clId="{A66B331D-A326-427C-BB91-48FE3940CBAE}" dt="2022-10-05T19:46:50.863" v="169" actId="1076"/>
          <ac:picMkLst>
            <pc:docMk/>
            <pc:sldMk cId="2608318573" sldId="265"/>
            <ac:picMk id="14" creationId="{CA5DDFBD-DFDE-464A-AB3A-873390B90CA1}"/>
          </ac:picMkLst>
        </pc:picChg>
      </pc:sldChg>
      <pc:sldChg chg="addSp delSp modSp add">
        <pc:chgData name="Francisco Valentin Ramirez Cuevas" userId="e79bf063-6348-4b44-8f45-581164b14c81" providerId="ADAL" clId="{A66B331D-A326-427C-BB91-48FE3940CBAE}" dt="2022-10-05T19:53:41.786" v="197"/>
        <pc:sldMkLst>
          <pc:docMk/>
          <pc:sldMk cId="2140736551" sldId="266"/>
        </pc:sldMkLst>
        <pc:picChg chg="add del">
          <ac:chgData name="Francisco Valentin Ramirez Cuevas" userId="e79bf063-6348-4b44-8f45-581164b14c81" providerId="ADAL" clId="{A66B331D-A326-427C-BB91-48FE3940CBAE}" dt="2022-10-05T19:48:44.129" v="177"/>
          <ac:picMkLst>
            <pc:docMk/>
            <pc:sldMk cId="2140736551" sldId="266"/>
            <ac:picMk id="2" creationId="{9A5360FF-5852-492B-BBB6-2B1654CC34E7}"/>
          </ac:picMkLst>
        </pc:picChg>
        <pc:picChg chg="add mod">
          <ac:chgData name="Francisco Valentin Ramirez Cuevas" userId="e79bf063-6348-4b44-8f45-581164b14c81" providerId="ADAL" clId="{A66B331D-A326-427C-BB91-48FE3940CBAE}" dt="2022-10-05T19:48:49.885" v="181" actId="1076"/>
          <ac:picMkLst>
            <pc:docMk/>
            <pc:sldMk cId="2140736551" sldId="266"/>
            <ac:picMk id="4" creationId="{CF47768C-B08A-40B0-A084-5AC751BFDDF9}"/>
          </ac:picMkLst>
        </pc:picChg>
        <pc:picChg chg="add del mod">
          <ac:chgData name="Francisco Valentin Ramirez Cuevas" userId="e79bf063-6348-4b44-8f45-581164b14c81" providerId="ADAL" clId="{A66B331D-A326-427C-BB91-48FE3940CBAE}" dt="2022-10-05T19:49:05.675" v="186" actId="478"/>
          <ac:picMkLst>
            <pc:docMk/>
            <pc:sldMk cId="2140736551" sldId="266"/>
            <ac:picMk id="5" creationId="{CDBA6727-47D1-4462-AA65-9E6B743EDDA8}"/>
          </ac:picMkLst>
        </pc:picChg>
        <pc:picChg chg="add mod">
          <ac:chgData name="Francisco Valentin Ramirez Cuevas" userId="e79bf063-6348-4b44-8f45-581164b14c81" providerId="ADAL" clId="{A66B331D-A326-427C-BB91-48FE3940CBAE}" dt="2022-10-05T19:49:21.685" v="191" actId="1076"/>
          <ac:picMkLst>
            <pc:docMk/>
            <pc:sldMk cId="2140736551" sldId="266"/>
            <ac:picMk id="6" creationId="{D506B864-D207-4A3B-9FE4-F60BE6B1F89D}"/>
          </ac:picMkLst>
        </pc:picChg>
        <pc:picChg chg="add del mod">
          <ac:chgData name="Francisco Valentin Ramirez Cuevas" userId="e79bf063-6348-4b44-8f45-581164b14c81" providerId="ADAL" clId="{A66B331D-A326-427C-BB91-48FE3940CBAE}" dt="2022-10-05T19:48:32.444" v="173" actId="478"/>
          <ac:picMkLst>
            <pc:docMk/>
            <pc:sldMk cId="2140736551" sldId="266"/>
            <ac:picMk id="7" creationId="{2F43E520-5367-4CF4-A17F-F95DD81A8506}"/>
          </ac:picMkLst>
        </pc:picChg>
        <pc:picChg chg="add del mod">
          <ac:chgData name="Francisco Valentin Ramirez Cuevas" userId="e79bf063-6348-4b44-8f45-581164b14c81" providerId="ADAL" clId="{A66B331D-A326-427C-BB91-48FE3940CBAE}" dt="2022-10-05T19:48:32.444" v="173" actId="478"/>
          <ac:picMkLst>
            <pc:docMk/>
            <pc:sldMk cId="2140736551" sldId="266"/>
            <ac:picMk id="8" creationId="{6C5C072F-23D5-4CE5-947C-6D121A185386}"/>
          </ac:picMkLst>
        </pc:picChg>
        <pc:picChg chg="del">
          <ac:chgData name="Francisco Valentin Ramirez Cuevas" userId="e79bf063-6348-4b44-8f45-581164b14c81" providerId="ADAL" clId="{A66B331D-A326-427C-BB91-48FE3940CBAE}" dt="2022-10-05T19:48:34.945" v="175" actId="478"/>
          <ac:picMkLst>
            <pc:docMk/>
            <pc:sldMk cId="2140736551" sldId="266"/>
            <ac:picMk id="9" creationId="{1FB04E48-B478-4AB8-AEF0-B53E217ECD73}"/>
          </ac:picMkLst>
        </pc:picChg>
        <pc:picChg chg="add mod">
          <ac:chgData name="Francisco Valentin Ramirez Cuevas" userId="e79bf063-6348-4b44-8f45-581164b14c81" providerId="ADAL" clId="{A66B331D-A326-427C-BB91-48FE3940CBAE}" dt="2022-10-05T19:52:53.306" v="195" actId="14100"/>
          <ac:picMkLst>
            <pc:docMk/>
            <pc:sldMk cId="2140736551" sldId="266"/>
            <ac:picMk id="10" creationId="{FDA8C18B-0C35-499A-A19A-87F3C1713456}"/>
          </ac:picMkLst>
        </pc:picChg>
        <pc:picChg chg="del">
          <ac:chgData name="Francisco Valentin Ramirez Cuevas" userId="e79bf063-6348-4b44-8f45-581164b14c81" providerId="ADAL" clId="{A66B331D-A326-427C-BB91-48FE3940CBAE}" dt="2022-10-05T19:48:32.444" v="173" actId="478"/>
          <ac:picMkLst>
            <pc:docMk/>
            <pc:sldMk cId="2140736551" sldId="266"/>
            <ac:picMk id="11" creationId="{445F369D-AA04-4B27-886F-63B87BDC1A38}"/>
          </ac:picMkLst>
        </pc:picChg>
        <pc:picChg chg="add del">
          <ac:chgData name="Francisco Valentin Ramirez Cuevas" userId="e79bf063-6348-4b44-8f45-581164b14c81" providerId="ADAL" clId="{A66B331D-A326-427C-BB91-48FE3940CBAE}" dt="2022-10-05T19:53:41.786" v="197"/>
          <ac:picMkLst>
            <pc:docMk/>
            <pc:sldMk cId="2140736551" sldId="266"/>
            <ac:picMk id="12" creationId="{9C066921-B164-4512-92B3-3E1165CEF01E}"/>
          </ac:picMkLst>
        </pc:picChg>
        <pc:picChg chg="del mod">
          <ac:chgData name="Francisco Valentin Ramirez Cuevas" userId="e79bf063-6348-4b44-8f45-581164b14c81" providerId="ADAL" clId="{A66B331D-A326-427C-BB91-48FE3940CBAE}" dt="2022-10-05T19:48:34.945" v="175" actId="478"/>
          <ac:picMkLst>
            <pc:docMk/>
            <pc:sldMk cId="2140736551" sldId="266"/>
            <ac:picMk id="13" creationId="{3D5A5A79-FD15-4468-B514-DAC576138FD7}"/>
          </ac:picMkLst>
        </pc:picChg>
        <pc:picChg chg="del">
          <ac:chgData name="Francisco Valentin Ramirez Cuevas" userId="e79bf063-6348-4b44-8f45-581164b14c81" providerId="ADAL" clId="{A66B331D-A326-427C-BB91-48FE3940CBAE}" dt="2022-10-05T19:48:32.444" v="173" actId="478"/>
          <ac:picMkLst>
            <pc:docMk/>
            <pc:sldMk cId="2140736551" sldId="266"/>
            <ac:picMk id="14" creationId="{CA5DDFBD-DFDE-464A-AB3A-873390B90CA1}"/>
          </ac:picMkLst>
        </pc:picChg>
      </pc:sldChg>
      <pc:sldChg chg="addSp delSp modSp add">
        <pc:chgData name="Francisco Valentin Ramirez Cuevas" userId="e79bf063-6348-4b44-8f45-581164b14c81" providerId="ADAL" clId="{A66B331D-A326-427C-BB91-48FE3940CBAE}" dt="2022-10-05T20:13:56.149" v="211" actId="1076"/>
        <pc:sldMkLst>
          <pc:docMk/>
          <pc:sldMk cId="914273960" sldId="267"/>
        </pc:sldMkLst>
        <pc:picChg chg="add mod">
          <ac:chgData name="Francisco Valentin Ramirez Cuevas" userId="e79bf063-6348-4b44-8f45-581164b14c81" providerId="ADAL" clId="{A66B331D-A326-427C-BB91-48FE3940CBAE}" dt="2022-10-05T19:54:11.442" v="205" actId="1076"/>
          <ac:picMkLst>
            <pc:docMk/>
            <pc:sldMk cId="914273960" sldId="267"/>
            <ac:picMk id="2" creationId="{8F2EBBA4-9B28-4CC6-9BBE-1A6AB8F99DCF}"/>
          </ac:picMkLst>
        </pc:picChg>
        <pc:picChg chg="del">
          <ac:chgData name="Francisco Valentin Ramirez Cuevas" userId="e79bf063-6348-4b44-8f45-581164b14c81" providerId="ADAL" clId="{A66B331D-A326-427C-BB91-48FE3940CBAE}" dt="2022-10-05T19:53:57.341" v="199" actId="478"/>
          <ac:picMkLst>
            <pc:docMk/>
            <pc:sldMk cId="914273960" sldId="267"/>
            <ac:picMk id="3" creationId="{3BC692D3-1D76-4594-ADBD-C5E46F8490C7}"/>
          </ac:picMkLst>
        </pc:picChg>
        <pc:picChg chg="del">
          <ac:chgData name="Francisco Valentin Ramirez Cuevas" userId="e79bf063-6348-4b44-8f45-581164b14c81" providerId="ADAL" clId="{A66B331D-A326-427C-BB91-48FE3940CBAE}" dt="2022-10-05T19:53:57.341" v="199" actId="478"/>
          <ac:picMkLst>
            <pc:docMk/>
            <pc:sldMk cId="914273960" sldId="267"/>
            <ac:picMk id="4" creationId="{CF47768C-B08A-40B0-A084-5AC751BFDDF9}"/>
          </ac:picMkLst>
        </pc:picChg>
        <pc:picChg chg="add del">
          <ac:chgData name="Francisco Valentin Ramirez Cuevas" userId="e79bf063-6348-4b44-8f45-581164b14c81" providerId="ADAL" clId="{A66B331D-A326-427C-BB91-48FE3940CBAE}" dt="2022-10-05T19:55:07.589" v="207"/>
          <ac:picMkLst>
            <pc:docMk/>
            <pc:sldMk cId="914273960" sldId="267"/>
            <ac:picMk id="5" creationId="{DA0C8129-5B5E-4656-9549-21993FFE34D6}"/>
          </ac:picMkLst>
        </pc:picChg>
        <pc:picChg chg="del">
          <ac:chgData name="Francisco Valentin Ramirez Cuevas" userId="e79bf063-6348-4b44-8f45-581164b14c81" providerId="ADAL" clId="{A66B331D-A326-427C-BB91-48FE3940CBAE}" dt="2022-10-05T19:53:57.341" v="199" actId="478"/>
          <ac:picMkLst>
            <pc:docMk/>
            <pc:sldMk cId="914273960" sldId="267"/>
            <ac:picMk id="6" creationId="{D506B864-D207-4A3B-9FE4-F60BE6B1F89D}"/>
          </ac:picMkLst>
        </pc:picChg>
        <pc:picChg chg="add">
          <ac:chgData name="Francisco Valentin Ramirez Cuevas" userId="e79bf063-6348-4b44-8f45-581164b14c81" providerId="ADAL" clId="{A66B331D-A326-427C-BB91-48FE3940CBAE}" dt="2022-10-05T19:54:07.725" v="202"/>
          <ac:picMkLst>
            <pc:docMk/>
            <pc:sldMk cId="914273960" sldId="267"/>
            <ac:picMk id="7" creationId="{31794C65-7A58-4025-B37E-AF5C0B253C49}"/>
          </ac:picMkLst>
        </pc:picChg>
        <pc:picChg chg="add mod">
          <ac:chgData name="Francisco Valentin Ramirez Cuevas" userId="e79bf063-6348-4b44-8f45-581164b14c81" providerId="ADAL" clId="{A66B331D-A326-427C-BB91-48FE3940CBAE}" dt="2022-10-05T20:13:56.149" v="211" actId="1076"/>
          <ac:picMkLst>
            <pc:docMk/>
            <pc:sldMk cId="914273960" sldId="267"/>
            <ac:picMk id="8" creationId="{B0F6AF07-8A4A-4C56-AF19-859E66B1E5EF}"/>
          </ac:picMkLst>
        </pc:picChg>
        <pc:picChg chg="del">
          <ac:chgData name="Francisco Valentin Ramirez Cuevas" userId="e79bf063-6348-4b44-8f45-581164b14c81" providerId="ADAL" clId="{A66B331D-A326-427C-BB91-48FE3940CBAE}" dt="2022-10-05T19:53:57.341" v="199" actId="478"/>
          <ac:picMkLst>
            <pc:docMk/>
            <pc:sldMk cId="914273960" sldId="267"/>
            <ac:picMk id="10" creationId="{FDA8C18B-0C35-499A-A19A-87F3C1713456}"/>
          </ac:picMkLst>
        </pc:picChg>
      </pc:sldChg>
      <pc:sldChg chg="addSp delSp modSp add">
        <pc:chgData name="Francisco Valentin Ramirez Cuevas" userId="e79bf063-6348-4b44-8f45-581164b14c81" providerId="ADAL" clId="{A66B331D-A326-427C-BB91-48FE3940CBAE}" dt="2022-10-05T20:28:37.764" v="230" actId="1076"/>
        <pc:sldMkLst>
          <pc:docMk/>
          <pc:sldMk cId="2104747858" sldId="268"/>
        </pc:sldMkLst>
        <pc:picChg chg="del">
          <ac:chgData name="Francisco Valentin Ramirez Cuevas" userId="e79bf063-6348-4b44-8f45-581164b14c81" providerId="ADAL" clId="{A66B331D-A326-427C-BB91-48FE3940CBAE}" dt="2022-10-05T20:14:17.274" v="218" actId="478"/>
          <ac:picMkLst>
            <pc:docMk/>
            <pc:sldMk cId="2104747858" sldId="268"/>
            <ac:picMk id="2" creationId="{8F2EBBA4-9B28-4CC6-9BBE-1A6AB8F99DCF}"/>
          </ac:picMkLst>
        </pc:picChg>
        <pc:picChg chg="add del">
          <ac:chgData name="Francisco Valentin Ramirez Cuevas" userId="e79bf063-6348-4b44-8f45-581164b14c81" providerId="ADAL" clId="{A66B331D-A326-427C-BB91-48FE3940CBAE}" dt="2022-10-05T20:14:14.587" v="217"/>
          <ac:picMkLst>
            <pc:docMk/>
            <pc:sldMk cId="2104747858" sldId="268"/>
            <ac:picMk id="3" creationId="{1919AC5F-9B63-4E4C-9E82-B022175044A3}"/>
          </ac:picMkLst>
        </pc:picChg>
        <pc:picChg chg="add mod">
          <ac:chgData name="Francisco Valentin Ramirez Cuevas" userId="e79bf063-6348-4b44-8f45-581164b14c81" providerId="ADAL" clId="{A66B331D-A326-427C-BB91-48FE3940CBAE}" dt="2022-10-05T20:14:21.357" v="221" actId="1076"/>
          <ac:picMkLst>
            <pc:docMk/>
            <pc:sldMk cId="2104747858" sldId="268"/>
            <ac:picMk id="4" creationId="{17FBBE7B-A1A3-4823-9890-33F802C2A13A}"/>
          </ac:picMkLst>
        </pc:picChg>
        <pc:picChg chg="add del mod">
          <ac:chgData name="Francisco Valentin Ramirez Cuevas" userId="e79bf063-6348-4b44-8f45-581164b14c81" providerId="ADAL" clId="{A66B331D-A326-427C-BB91-48FE3940CBAE}" dt="2022-10-05T20:14:13.835" v="215" actId="478"/>
          <ac:picMkLst>
            <pc:docMk/>
            <pc:sldMk cId="2104747858" sldId="268"/>
            <ac:picMk id="5" creationId="{F730B685-7993-4F82-B081-442C3A241923}"/>
          </ac:picMkLst>
        </pc:picChg>
        <pc:picChg chg="add del mod">
          <ac:chgData name="Francisco Valentin Ramirez Cuevas" userId="e79bf063-6348-4b44-8f45-581164b14c81" providerId="ADAL" clId="{A66B331D-A326-427C-BB91-48FE3940CBAE}" dt="2022-10-05T20:14:13.835" v="215" actId="478"/>
          <ac:picMkLst>
            <pc:docMk/>
            <pc:sldMk cId="2104747858" sldId="268"/>
            <ac:picMk id="6" creationId="{A4A762B2-692B-4D3B-86E0-B9B7E1A51B2C}"/>
          </ac:picMkLst>
        </pc:picChg>
        <pc:picChg chg="del mod">
          <ac:chgData name="Francisco Valentin Ramirez Cuevas" userId="e79bf063-6348-4b44-8f45-581164b14c81" providerId="ADAL" clId="{A66B331D-A326-427C-BB91-48FE3940CBAE}" dt="2022-10-05T20:14:17.274" v="218" actId="478"/>
          <ac:picMkLst>
            <pc:docMk/>
            <pc:sldMk cId="2104747858" sldId="268"/>
            <ac:picMk id="8" creationId="{B0F6AF07-8A4A-4C56-AF19-859E66B1E5EF}"/>
          </ac:picMkLst>
        </pc:picChg>
        <pc:picChg chg="add mod">
          <ac:chgData name="Francisco Valentin Ramirez Cuevas" userId="e79bf063-6348-4b44-8f45-581164b14c81" providerId="ADAL" clId="{A66B331D-A326-427C-BB91-48FE3940CBAE}" dt="2022-10-05T20:28:37.764" v="230" actId="1076"/>
          <ac:picMkLst>
            <pc:docMk/>
            <pc:sldMk cId="2104747858" sldId="268"/>
            <ac:picMk id="9" creationId="{58A5944A-6599-42D2-8823-02D3EEF205AF}"/>
          </ac:picMkLst>
        </pc:picChg>
      </pc:sldChg>
    </pc:docChg>
  </pc:docChgLst>
</pc:chgInfo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7.png>
</file>

<file path=ppt/media/image3.png>
</file>

<file path=ppt/media/image4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F6701-AE92-4C18-9849-A1E0FD5E5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07C90-569E-46EF-B009-AA1C296D71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1F7C1-4E33-4D8B-BBDB-37BD12638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740B2-5599-40F3-A029-71D25F1BA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F37A7-6597-41DD-B342-3094BF2F8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27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41D50-911C-45F3-AE9C-985B9378E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CFF0CD-6F20-477D-8F4B-B040C4830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EAE8D-F570-4F7B-9152-C7CC3D6F6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4A5C-F771-448B-A6AC-D28CF23AB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B5D43-BA76-4A63-A4D0-0E6CF105A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91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416837-CFCE-41DF-B317-93B4EE58D3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451B2-0F22-41D1-AB75-6A7A098264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F5B77-7D07-4D28-A499-B7D97F30B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6F9B0-80EF-4B55-9524-0D4D8A114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F7456-09EB-4EDA-8EB5-01790831D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91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53197-65A2-4DB5-9E6A-9A5B0DC10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3AB88-279B-47A8-862D-FFB33181D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64DA9-6D44-44BE-8D33-4B4121F10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562A0-FB19-4757-9014-1011A8CF2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5490D-2517-43AD-BEF0-13DB849A2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619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BA831-35EF-4FCA-AAA8-E1E95603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B3074-DA09-4FF2-9888-A14FEF21C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0E061-ADB2-477B-AC75-C9D710603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E09D5-69D0-4213-999A-7FC204BA3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BD87B-D197-4B83-9EA3-77118B0B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329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A919D-F4A4-4102-9D98-8318D0903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26C0B-E667-46A3-A6E1-F7C89F1AE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56C42-515E-40E4-B5EA-708B40CB1D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87DD0-AF49-4FAB-8563-AD8F57862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4606A-AFFE-432C-BF75-5DD5D0B8A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D9C36-9B41-4808-A058-57675EBE1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47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35F20-A4FB-475B-BAB1-0225C3EE2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3F2EF-5659-47F2-815F-34D577738C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21C4C7-5A0D-4D38-8676-C39FA5F01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4D687-344C-4834-8F30-D81B3804C7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BDC10D-5CA7-4C5A-93DF-5E6DC8976C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924981-0024-47C3-B8CB-7FA9CA616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6FA0DC-FDA5-46C2-8163-84E292466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BFF8DD-91BD-4604-855B-E6769FDD5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89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E6B23-13FC-4A17-BD6E-DFD1DC83B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BC7D99-A20D-4207-8867-C7754F61D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5B68D9-CFC7-46EA-A52D-0AE3CA58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40DBD0-ED77-4E56-B645-5472387D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347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AEEFBE-9150-457A-BB74-F4B443833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F22A74-B129-4D49-B7BD-084D45F3B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ADDD3B-2015-4A82-8244-2FD5CB251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513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C218A-9481-4D41-9398-F7EDA1CFE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82ED7-EC3C-447E-A22F-32496B91A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E00D3B-D6E0-4384-BE1E-939F24147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053FC2-2583-4D9E-85F7-05D5F635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E2054-E215-4B75-B952-D9A725521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13A401-185F-455E-B229-889859A36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071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A8EAB-923B-4367-9442-AFE51B0DF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29DAB5-BA49-45AB-83DA-1139452A63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5BCB68-AC6E-4DC3-90AF-E968B2F4E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8E846-28BD-49BB-A895-DF0AE40C5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F6CFE-FCBC-467B-80DD-4436DD0EB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77689-1329-4640-B888-CEAA0E585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367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F4DD16-8E8B-4D9E-8FB0-CBA83310C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4E374-A5A1-423B-8B07-1655C23F8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BA6E1-9477-48FA-AB84-A275A4C1DE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EF8AD-DAF4-4540-B93F-2B1AD775FD21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13027-A5F6-478B-86A0-F268F3E4DB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4F45A-80C5-4C64-9146-4B3B2C00A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AD92D-688E-4CC0-B81D-37654F448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8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4077DA-467C-412C-AECE-3226D6516327}"/>
              </a:ext>
            </a:extLst>
          </p:cNvPr>
          <p:cNvSpPr txBox="1"/>
          <p:nvPr/>
        </p:nvSpPr>
        <p:spPr>
          <a:xfrm>
            <a:off x="1052623" y="754912"/>
            <a:ext cx="746717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first major topic in this chapter concerns the characteristics of this energy</a:t>
            </a:r>
          </a:p>
          <a:p>
            <a:r>
              <a:rPr lang="en-US" dirty="0"/>
              <a:t>outside the earth’s atmosphere</a:t>
            </a:r>
          </a:p>
          <a:p>
            <a:endParaRPr lang="es-CL" dirty="0"/>
          </a:p>
          <a:p>
            <a:r>
              <a:rPr lang="en-US" dirty="0"/>
              <a:t>The second major topic in this chapter is solar geometry</a:t>
            </a:r>
          </a:p>
          <a:p>
            <a:endParaRPr lang="es-CL" dirty="0"/>
          </a:p>
          <a:p>
            <a:r>
              <a:rPr lang="en-US" dirty="0"/>
              <a:t>The third topic is extraterrestrial radiation on a horizontal surface</a:t>
            </a:r>
          </a:p>
        </p:txBody>
      </p:sp>
    </p:spTree>
    <p:extLst>
      <p:ext uri="{BB962C8B-B14F-4D97-AF65-F5344CB8AC3E}">
        <p14:creationId xmlns:p14="http://schemas.microsoft.com/office/powerpoint/2010/main" val="3172357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D5A5A79-FD15-4468-B514-DAC576138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93" y="905156"/>
            <a:ext cx="5012600" cy="25238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C692D3-1D76-4594-ADBD-C5E46F849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67" y="336385"/>
            <a:ext cx="4554071" cy="3585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5F369D-AA04-4B27-886F-63B87BDC1A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02062"/>
            <a:ext cx="1434353" cy="2061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B04E48-B478-4AB8-AEF0-B53E217ECD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3470" y="4011133"/>
            <a:ext cx="6766609" cy="18506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A5DDFBD-DFDE-464A-AB3A-873390B90C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0679" y="905156"/>
            <a:ext cx="5325525" cy="275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18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C692D3-1D76-4594-ADBD-C5E46F849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67" y="336385"/>
            <a:ext cx="4554071" cy="3585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47768C-B08A-40B0-A084-5AC751BFD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462" y="850604"/>
            <a:ext cx="4520076" cy="30196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06B864-D207-4A3B-9FE4-F60BE6B1F8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3536" y="850604"/>
            <a:ext cx="7508464" cy="5113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A8C18B-0C35-499A-A19A-87F3C17134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3536" y="1684522"/>
            <a:ext cx="7386732" cy="86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736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2EBBA4-9B28-4CC6-9BBE-1A6AB8F99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712" y="815866"/>
            <a:ext cx="10802679" cy="7323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794C65-7A58-4025-B37E-AF5C0B253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67" y="336385"/>
            <a:ext cx="4554071" cy="3585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F6AF07-8A4A-4C56-AF19-859E66B1E5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205" y="1861052"/>
            <a:ext cx="6388268" cy="336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273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794C65-7A58-4025-B37E-AF5C0B253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67" y="336385"/>
            <a:ext cx="4554071" cy="3585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FBBE7B-A1A3-4823-9890-33F802C2A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63" y="881147"/>
            <a:ext cx="5193275" cy="13159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A5944A-6599-42D2-8823-02D3EEF20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963" y="2383304"/>
            <a:ext cx="8170390" cy="380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74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DB0D90-2171-4EAA-99CE-230E431E4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4667"/>
            <a:ext cx="2079812" cy="5020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9E95E3-BCF7-4BF8-A6CA-C3DC8F9EA1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221"/>
          <a:stretch/>
        </p:blipFill>
        <p:spPr>
          <a:xfrm>
            <a:off x="205278" y="979342"/>
            <a:ext cx="5145119" cy="50353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B86CE0-BC58-4C88-B6E7-5839B8362E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0397" y="1539244"/>
            <a:ext cx="6742109" cy="16079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718C40-8D6F-43BC-A88D-31074A6F72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5269" y="3429000"/>
            <a:ext cx="4956900" cy="316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965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02F759-5E63-4A8A-A8BF-9134D0905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79" y="329088"/>
            <a:ext cx="4769224" cy="39444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BC2C10E-F176-4C73-B64F-7449D2D3086E}"/>
              </a:ext>
            </a:extLst>
          </p:cNvPr>
          <p:cNvSpPr/>
          <p:nvPr/>
        </p:nvSpPr>
        <p:spPr>
          <a:xfrm>
            <a:off x="5780567" y="21295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231F20"/>
                </a:solidFill>
                <a:latin typeface="TimesLTStd-Roman"/>
              </a:rPr>
              <a:t>The </a:t>
            </a:r>
            <a:r>
              <a:rPr lang="en-US" b="1" dirty="0">
                <a:solidFill>
                  <a:srgbClr val="231F20"/>
                </a:solidFill>
                <a:latin typeface="TimesLTStd-Bold"/>
              </a:rPr>
              <a:t>solar constant </a:t>
            </a:r>
            <a:r>
              <a:rPr lang="en-US" i="1" dirty="0" err="1">
                <a:solidFill>
                  <a:srgbClr val="231F20"/>
                </a:solidFill>
                <a:latin typeface="TimesLTStd-Italic"/>
              </a:rPr>
              <a:t>G</a:t>
            </a:r>
            <a:r>
              <a:rPr lang="en-US" sz="800" b="0" i="1" u="none" strike="noStrike" baseline="0" dirty="0" err="1">
                <a:solidFill>
                  <a:srgbClr val="231F20"/>
                </a:solidFill>
                <a:latin typeface="TimesLTStd-Italic"/>
              </a:rPr>
              <a:t>sc</a:t>
            </a:r>
            <a:r>
              <a:rPr lang="en-US" sz="800" b="0" i="1" u="none" strike="noStrike" baseline="0" dirty="0">
                <a:solidFill>
                  <a:srgbClr val="231F20"/>
                </a:solidFill>
                <a:latin typeface="TimesLTStd-Italic"/>
              </a:rPr>
              <a:t> </a:t>
            </a:r>
            <a:r>
              <a:rPr lang="en-US" dirty="0">
                <a:solidFill>
                  <a:srgbClr val="231F20"/>
                </a:solidFill>
                <a:latin typeface="TimesLTStd-Roman"/>
              </a:rPr>
              <a:t>is the energy from the sun per unit of time received on a unit area of surface perpendicular to the direction of propagation of the radiation at mean earth-sun distance outside the atmosphere.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71FF6E-6F3D-4E16-922F-81A20B117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32" y="1160099"/>
            <a:ext cx="5465835" cy="346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295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2DD58F-E7EB-412C-9242-8FADC9BDE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90" y="286956"/>
            <a:ext cx="9643730" cy="332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7C7DBC-53A1-411D-B958-BD41C396D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03" y="888586"/>
            <a:ext cx="5692530" cy="531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80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FB2271-3EBF-4EDE-9454-24B7D4C44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6" y="226724"/>
            <a:ext cx="5988424" cy="3227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1CA2BD-0750-46E7-99E0-D301D812C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99" y="969231"/>
            <a:ext cx="4518212" cy="32183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71E6C5D-4633-4A78-BA0C-67B57915C0B7}"/>
              </a:ext>
            </a:extLst>
          </p:cNvPr>
          <p:cNvSpPr/>
          <p:nvPr/>
        </p:nvSpPr>
        <p:spPr>
          <a:xfrm>
            <a:off x="5365898" y="11385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231F20"/>
                </a:solidFill>
                <a:latin typeface="TimesLTStd-Roman"/>
              </a:rPr>
              <a:t>Variation of the earth-sun distance leads to variation of extraterrestrial radiation flux in the range of </a:t>
            </a:r>
            <a:r>
              <a:rPr lang="en-US" dirty="0">
                <a:solidFill>
                  <a:srgbClr val="231F20"/>
                </a:solidFill>
                <a:latin typeface="STIXMath-Regular"/>
              </a:rPr>
              <a:t>±</a:t>
            </a:r>
            <a:r>
              <a:rPr lang="en-US" dirty="0">
                <a:solidFill>
                  <a:srgbClr val="231F20"/>
                </a:solidFill>
                <a:latin typeface="TimesLTStd-Roman"/>
              </a:rPr>
              <a:t>3.3%.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067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CE58AC-5609-4448-902F-7C854D34F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18" y="171372"/>
            <a:ext cx="2115671" cy="2420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008917-257D-4080-A732-A85FC05EC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61" y="717176"/>
            <a:ext cx="7637929" cy="17660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DD5AF2-CA2E-4843-B0BE-4B912F2EBE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137" y="2703901"/>
            <a:ext cx="7422776" cy="249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06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033B2A-3FEC-4D4C-A86B-F228E22F8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9" y="388401"/>
            <a:ext cx="7566212" cy="22322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04F0CE-596A-4C3B-B4C0-CEDAE0FEE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59" y="2905503"/>
            <a:ext cx="7530353" cy="317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697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033B2A-3FEC-4D4C-A86B-F228E22F8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9" y="388401"/>
            <a:ext cx="7566212" cy="22322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04F0CE-596A-4C3B-B4C0-CEDAE0FEE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59" y="2905503"/>
            <a:ext cx="7530353" cy="317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69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C692D3-1D76-4594-ADBD-C5E46F849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67" y="336385"/>
            <a:ext cx="4554071" cy="3585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9C664F-074A-4B8D-8E7B-C603CBEAF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43" y="982370"/>
            <a:ext cx="4341295" cy="24332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9C2249-91C8-4B45-8220-4CBAFE345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5377" y="982371"/>
            <a:ext cx="4832762" cy="243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804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238B3761094D4598430087412BE522" ma:contentTypeVersion="14" ma:contentTypeDescription="Create a new document." ma:contentTypeScope="" ma:versionID="6376d1fbaab0390b4bf85d8b8c0868be">
  <xsd:schema xmlns:xsd="http://www.w3.org/2001/XMLSchema" xmlns:xs="http://www.w3.org/2001/XMLSchema" xmlns:p="http://schemas.microsoft.com/office/2006/metadata/properties" xmlns:ns3="97031b15-8ba3-4422-b1b7-3eb08345c29a" xmlns:ns4="2d75efff-c7a0-4154-bc51-67bd30eeb73d" targetNamespace="http://schemas.microsoft.com/office/2006/metadata/properties" ma:root="true" ma:fieldsID="39ac4bb2dffea35fa990a57fe6ee75ec" ns3:_="" ns4:_="">
    <xsd:import namespace="97031b15-8ba3-4422-b1b7-3eb08345c29a"/>
    <xsd:import namespace="2d75efff-c7a0-4154-bc51-67bd30eeb73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031b15-8ba3-4422-b1b7-3eb08345c2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75efff-c7a0-4154-bc51-67bd30eeb73d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D565676-26B4-4660-BBDD-3021FE587828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97031b15-8ba3-4422-b1b7-3eb08345c29a"/>
    <ds:schemaRef ds:uri="http://purl.org/dc/elements/1.1/"/>
    <ds:schemaRef ds:uri="http://schemas.microsoft.com/office/2006/metadata/properties"/>
    <ds:schemaRef ds:uri="http://schemas.microsoft.com/office/infopath/2007/PartnerControls"/>
    <ds:schemaRef ds:uri="2d75efff-c7a0-4154-bc51-67bd30eeb73d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4D3C180-403F-496F-B638-EC99399534E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700D5C-43F6-4124-A59C-617F1531D6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7031b15-8ba3-4422-b1b7-3eb08345c29a"/>
    <ds:schemaRef ds:uri="2d75efff-c7a0-4154-bc51-67bd30eeb73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94</Words>
  <Application>Microsoft Office PowerPoint</Application>
  <PresentationFormat>Widescreen</PresentationFormat>
  <Paragraphs>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STIXMath-Regular</vt:lpstr>
      <vt:lpstr>TimesLTStd-Bold</vt:lpstr>
      <vt:lpstr>TimesLTStd-Italic</vt:lpstr>
      <vt:lpstr>TimesLTStd-Roman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Valentin Ramirez Cuevas</dc:creator>
  <cp:lastModifiedBy>Francisco Valentin Ramirez Cuevas</cp:lastModifiedBy>
  <cp:revision>4</cp:revision>
  <dcterms:created xsi:type="dcterms:W3CDTF">2022-10-05T17:30:05Z</dcterms:created>
  <dcterms:modified xsi:type="dcterms:W3CDTF">2022-10-07T01:59:33Z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0x010100C0238B3761094D4598430087412BE522</vt:lpwstr>
  </property>
</Properties>
</file>

<file path=docProps/thumbnail.jpeg>
</file>